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7"/>
  </p:notesMasterIdLst>
  <p:sldIdLst>
    <p:sldId id="256" r:id="rId3"/>
    <p:sldId id="257" r:id="rId4"/>
    <p:sldId id="259" r:id="rId5"/>
    <p:sldId id="260" r:id="rId6"/>
  </p:sldIdLst>
  <p:sldSz cx="9144000" cy="5143500" type="screen16x9"/>
  <p:notesSz cx="6858000" cy="9144000"/>
  <p:embeddedFontLst>
    <p:embeddedFont>
      <p:font typeface="Comfortaa" panose="020B0604020202020204" charset="0"/>
      <p:regular r:id="rId8"/>
      <p:bold r:id="rId9"/>
    </p:embeddedFont>
    <p:embeddedFont>
      <p:font typeface="Play" panose="020B0604020202020204" charset="0"/>
      <p:regular r:id="rId10"/>
      <p:bold r:id="rId11"/>
    </p:embeddedFont>
    <p:embeddedFont>
      <p:font typeface="Press Start 2P" panose="020B0604020202020204" charset="0"/>
      <p:regular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6" d="100"/>
          <a:sy n="116" d="100"/>
        </p:scale>
        <p:origin x="96" y="3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notesMaster" Target="notesMasters/notesMaster1.xml"/><Relationship Id="rId12" Type="http://schemas.openxmlformats.org/officeDocument/2006/relationships/font" Target="fonts/font5.fntdata"/><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4.fntdata"/><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font" Target="fonts/font2.fntdata"/><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ef5d1c4820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2ef5d1c4820_0_9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ef5d1c4820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ef5d1c4820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503978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ef5d1c4820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2ef5d1c4820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03132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rtl="0">
              <a:lnSpc>
                <a:spcPct val="90000"/>
              </a:lnSpc>
              <a:spcBef>
                <a:spcPts val="0"/>
              </a:spcBef>
              <a:spcAft>
                <a:spcPts val="0"/>
              </a:spcAft>
              <a:buClr>
                <a:schemeClr val="dk1"/>
              </a:buClr>
              <a:buSzPts val="4500"/>
              <a:buFont typeface="Play"/>
              <a:buNone/>
              <a:defRPr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58" name="Google Shape;58;p14"/>
          <p:cNvSpPr txBox="1">
            <a:spLocks noGrp="1"/>
          </p:cNvSpPr>
          <p:nvPr>
            <p:ph type="subTitle" idx="1"/>
          </p:nvPr>
        </p:nvSpPr>
        <p:spPr>
          <a:xfrm>
            <a:off x="1143000" y="2701529"/>
            <a:ext cx="6858000" cy="12417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chemeClr val="dk1"/>
              </a:buClr>
              <a:buSzPts val="1800"/>
              <a:buNone/>
              <a:defRPr sz="1800"/>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59" name="Google Shape;59;p1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0" name="Google Shape;60;p1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1" name="Google Shape;61;p1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4" name="Google Shape;64;p15"/>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65" name="Google Shape;65;p1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6" name="Google Shape;66;p1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7" name="Google Shape;67;p1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623888" y="1282303"/>
            <a:ext cx="7886700" cy="21396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4500"/>
              <a:buFont typeface="Play"/>
              <a:buNone/>
              <a:defRPr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0" name="Google Shape;70;p16"/>
          <p:cNvSpPr txBox="1">
            <a:spLocks noGrp="1"/>
          </p:cNvSpPr>
          <p:nvPr>
            <p:ph type="body" idx="1"/>
          </p:nvPr>
        </p:nvSpPr>
        <p:spPr>
          <a:xfrm>
            <a:off x="623888" y="3442097"/>
            <a:ext cx="7886700" cy="1125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757575"/>
              </a:buClr>
              <a:buSzPts val="1800"/>
              <a:buNone/>
              <a:defRPr sz="1800">
                <a:solidFill>
                  <a:srgbClr val="757575"/>
                </a:solidFill>
              </a:defRPr>
            </a:lvl1pPr>
            <a:lvl2pPr marL="914400" lvl="1" indent="-228600" algn="l" rtl="0">
              <a:lnSpc>
                <a:spcPct val="90000"/>
              </a:lnSpc>
              <a:spcBef>
                <a:spcPts val="400"/>
              </a:spcBef>
              <a:spcAft>
                <a:spcPts val="0"/>
              </a:spcAft>
              <a:buClr>
                <a:srgbClr val="757575"/>
              </a:buClr>
              <a:buSzPts val="1500"/>
              <a:buNone/>
              <a:defRPr sz="1500">
                <a:solidFill>
                  <a:srgbClr val="757575"/>
                </a:solidFill>
              </a:defRPr>
            </a:lvl2pPr>
            <a:lvl3pPr marL="1371600" lvl="2" indent="-228600" algn="l" rtl="0">
              <a:lnSpc>
                <a:spcPct val="90000"/>
              </a:lnSpc>
              <a:spcBef>
                <a:spcPts val="400"/>
              </a:spcBef>
              <a:spcAft>
                <a:spcPts val="0"/>
              </a:spcAft>
              <a:buClr>
                <a:srgbClr val="757575"/>
              </a:buClr>
              <a:buSzPts val="1400"/>
              <a:buNone/>
              <a:defRPr sz="1400">
                <a:solidFill>
                  <a:srgbClr val="757575"/>
                </a:solidFill>
              </a:defRPr>
            </a:lvl3pPr>
            <a:lvl4pPr marL="1828800" lvl="3" indent="-228600" algn="l" rtl="0">
              <a:lnSpc>
                <a:spcPct val="90000"/>
              </a:lnSpc>
              <a:spcBef>
                <a:spcPts val="400"/>
              </a:spcBef>
              <a:spcAft>
                <a:spcPts val="0"/>
              </a:spcAft>
              <a:buClr>
                <a:srgbClr val="757575"/>
              </a:buClr>
              <a:buSzPts val="1200"/>
              <a:buNone/>
              <a:defRPr sz="1200">
                <a:solidFill>
                  <a:srgbClr val="757575"/>
                </a:solidFill>
              </a:defRPr>
            </a:lvl4pPr>
            <a:lvl5pPr marL="2286000" lvl="4" indent="-228600" algn="l" rtl="0">
              <a:lnSpc>
                <a:spcPct val="90000"/>
              </a:lnSpc>
              <a:spcBef>
                <a:spcPts val="400"/>
              </a:spcBef>
              <a:spcAft>
                <a:spcPts val="0"/>
              </a:spcAft>
              <a:buClr>
                <a:srgbClr val="757575"/>
              </a:buClr>
              <a:buSzPts val="1200"/>
              <a:buNone/>
              <a:defRPr sz="1200">
                <a:solidFill>
                  <a:srgbClr val="757575"/>
                </a:solidFill>
              </a:defRPr>
            </a:lvl5pPr>
            <a:lvl6pPr marL="2743200" lvl="5" indent="-228600" algn="l" rtl="0">
              <a:lnSpc>
                <a:spcPct val="90000"/>
              </a:lnSpc>
              <a:spcBef>
                <a:spcPts val="400"/>
              </a:spcBef>
              <a:spcAft>
                <a:spcPts val="0"/>
              </a:spcAft>
              <a:buClr>
                <a:srgbClr val="757575"/>
              </a:buClr>
              <a:buSzPts val="1200"/>
              <a:buNone/>
              <a:defRPr sz="1200">
                <a:solidFill>
                  <a:srgbClr val="757575"/>
                </a:solidFill>
              </a:defRPr>
            </a:lvl6pPr>
            <a:lvl7pPr marL="3200400" lvl="6" indent="-228600" algn="l" rtl="0">
              <a:lnSpc>
                <a:spcPct val="90000"/>
              </a:lnSpc>
              <a:spcBef>
                <a:spcPts val="400"/>
              </a:spcBef>
              <a:spcAft>
                <a:spcPts val="0"/>
              </a:spcAft>
              <a:buClr>
                <a:srgbClr val="757575"/>
              </a:buClr>
              <a:buSzPts val="1200"/>
              <a:buNone/>
              <a:defRPr sz="1200">
                <a:solidFill>
                  <a:srgbClr val="757575"/>
                </a:solidFill>
              </a:defRPr>
            </a:lvl7pPr>
            <a:lvl8pPr marL="3657600" lvl="7" indent="-228600" algn="l" rtl="0">
              <a:lnSpc>
                <a:spcPct val="90000"/>
              </a:lnSpc>
              <a:spcBef>
                <a:spcPts val="400"/>
              </a:spcBef>
              <a:spcAft>
                <a:spcPts val="0"/>
              </a:spcAft>
              <a:buClr>
                <a:srgbClr val="757575"/>
              </a:buClr>
              <a:buSzPts val="1200"/>
              <a:buNone/>
              <a:defRPr sz="1200">
                <a:solidFill>
                  <a:srgbClr val="757575"/>
                </a:solidFill>
              </a:defRPr>
            </a:lvl8pPr>
            <a:lvl9pPr marL="4114800" lvl="8" indent="-228600" algn="l" rtl="0">
              <a:lnSpc>
                <a:spcPct val="90000"/>
              </a:lnSpc>
              <a:spcBef>
                <a:spcPts val="400"/>
              </a:spcBef>
              <a:spcAft>
                <a:spcPts val="0"/>
              </a:spcAft>
              <a:buClr>
                <a:srgbClr val="757575"/>
              </a:buClr>
              <a:buSzPts val="1200"/>
              <a:buNone/>
              <a:defRPr sz="1200">
                <a:solidFill>
                  <a:srgbClr val="757575"/>
                </a:solidFill>
              </a:defRPr>
            </a:lvl9pPr>
          </a:lstStyle>
          <a:p>
            <a:endParaRPr/>
          </a:p>
        </p:txBody>
      </p:sp>
      <p:sp>
        <p:nvSpPr>
          <p:cNvPr id="71" name="Google Shape;71;p1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2" name="Google Shape;72;p1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3" name="Google Shape;73;p1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6" name="Google Shape;76;p17"/>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77" name="Google Shape;77;p17"/>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78" name="Google Shape;78;p1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9" name="Google Shape;79;p1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0" name="Google Shape;80;p1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83" name="Google Shape;83;p18"/>
          <p:cNvSpPr txBox="1">
            <a:spLocks noGrp="1"/>
          </p:cNvSpPr>
          <p:nvPr>
            <p:ph type="body" idx="1"/>
          </p:nvPr>
        </p:nvSpPr>
        <p:spPr>
          <a:xfrm>
            <a:off x="629841" y="1260872"/>
            <a:ext cx="3868500" cy="618000"/>
          </a:xfrm>
          <a:prstGeom prst="rect">
            <a:avLst/>
          </a:prstGeom>
          <a:noFill/>
          <a:ln>
            <a:noFill/>
          </a:ln>
        </p:spPr>
        <p:txBody>
          <a:bodyPr spcFirstLastPara="1" wrap="square" lIns="68575" tIns="34275" rIns="68575" bIns="34275" anchor="b" anchorCtr="0">
            <a:normAutofit/>
          </a:bodyPr>
          <a:lstStyle>
            <a:lvl1pPr marL="457200" lvl="0" indent="-228600" algn="l" rtl="0">
              <a:lnSpc>
                <a:spcPct val="90000"/>
              </a:lnSpc>
              <a:spcBef>
                <a:spcPts val="8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400"/>
              <a:buNone/>
              <a:defRPr sz="14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84" name="Google Shape;84;p18"/>
          <p:cNvSpPr txBox="1">
            <a:spLocks noGrp="1"/>
          </p:cNvSpPr>
          <p:nvPr>
            <p:ph type="body" idx="2"/>
          </p:nvPr>
        </p:nvSpPr>
        <p:spPr>
          <a:xfrm>
            <a:off x="629841" y="1878806"/>
            <a:ext cx="3868500" cy="27636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85" name="Google Shape;85;p18"/>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rmAutofit/>
          </a:bodyPr>
          <a:lstStyle>
            <a:lvl1pPr marL="457200" lvl="0" indent="-228600" algn="l" rtl="0">
              <a:lnSpc>
                <a:spcPct val="90000"/>
              </a:lnSpc>
              <a:spcBef>
                <a:spcPts val="8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400"/>
              <a:buNone/>
              <a:defRPr sz="14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86" name="Google Shape;86;p18"/>
          <p:cNvSpPr txBox="1">
            <a:spLocks noGrp="1"/>
          </p:cNvSpPr>
          <p:nvPr>
            <p:ph type="body" idx="4"/>
          </p:nvPr>
        </p:nvSpPr>
        <p:spPr>
          <a:xfrm>
            <a:off x="4629150" y="1878806"/>
            <a:ext cx="3887400" cy="27636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87" name="Google Shape;87;p1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8" name="Google Shape;88;p1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9" name="Google Shape;89;p1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2" name="Google Shape;92;p1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3" name="Google Shape;93;p1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4" name="Google Shape;94;p1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7" name="Google Shape;97;p2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8" name="Google Shape;98;p2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Play"/>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1" name="Google Shape;101;p21"/>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rtl="0">
              <a:lnSpc>
                <a:spcPct val="90000"/>
              </a:lnSpc>
              <a:spcBef>
                <a:spcPts val="800"/>
              </a:spcBef>
              <a:spcAft>
                <a:spcPts val="0"/>
              </a:spcAft>
              <a:buClr>
                <a:schemeClr val="dk1"/>
              </a:buClr>
              <a:buSzPts val="2400"/>
              <a:buChar char="•"/>
              <a:defRPr sz="2400"/>
            </a:lvl1pPr>
            <a:lvl2pPr marL="914400" lvl="1" indent="-361950" algn="l" rtl="0">
              <a:lnSpc>
                <a:spcPct val="90000"/>
              </a:lnSpc>
              <a:spcBef>
                <a:spcPts val="400"/>
              </a:spcBef>
              <a:spcAft>
                <a:spcPts val="0"/>
              </a:spcAft>
              <a:buClr>
                <a:schemeClr val="dk1"/>
              </a:buClr>
              <a:buSzPts val="2100"/>
              <a:buChar char="•"/>
              <a:defRPr sz="2100"/>
            </a:lvl2pPr>
            <a:lvl3pPr marL="1371600" lvl="2" indent="-342900" algn="l" rtl="0">
              <a:lnSpc>
                <a:spcPct val="90000"/>
              </a:lnSpc>
              <a:spcBef>
                <a:spcPts val="400"/>
              </a:spcBef>
              <a:spcAft>
                <a:spcPts val="0"/>
              </a:spcAft>
              <a:buClr>
                <a:schemeClr val="dk1"/>
              </a:buClr>
              <a:buSzPts val="1800"/>
              <a:buChar char="•"/>
              <a:defRPr sz="1800"/>
            </a:lvl3pPr>
            <a:lvl4pPr marL="1828800" lvl="3" indent="-323850" algn="l" rtl="0">
              <a:lnSpc>
                <a:spcPct val="90000"/>
              </a:lnSpc>
              <a:spcBef>
                <a:spcPts val="400"/>
              </a:spcBef>
              <a:spcAft>
                <a:spcPts val="0"/>
              </a:spcAft>
              <a:buClr>
                <a:schemeClr val="dk1"/>
              </a:buClr>
              <a:buSzPts val="1500"/>
              <a:buChar char="•"/>
              <a:defRPr sz="1500"/>
            </a:lvl4pPr>
            <a:lvl5pPr marL="2286000" lvl="4" indent="-323850" algn="l" rtl="0">
              <a:lnSpc>
                <a:spcPct val="90000"/>
              </a:lnSpc>
              <a:spcBef>
                <a:spcPts val="400"/>
              </a:spcBef>
              <a:spcAft>
                <a:spcPts val="0"/>
              </a:spcAft>
              <a:buClr>
                <a:schemeClr val="dk1"/>
              </a:buClr>
              <a:buSzPts val="1500"/>
              <a:buChar char="•"/>
              <a:defRPr sz="1500"/>
            </a:lvl5pPr>
            <a:lvl6pPr marL="2743200" lvl="5" indent="-323850" algn="l" rtl="0">
              <a:lnSpc>
                <a:spcPct val="90000"/>
              </a:lnSpc>
              <a:spcBef>
                <a:spcPts val="400"/>
              </a:spcBef>
              <a:spcAft>
                <a:spcPts val="0"/>
              </a:spcAft>
              <a:buClr>
                <a:schemeClr val="dk1"/>
              </a:buClr>
              <a:buSzPts val="1500"/>
              <a:buChar char="•"/>
              <a:defRPr sz="1500"/>
            </a:lvl6pPr>
            <a:lvl7pPr marL="3200400" lvl="6" indent="-323850" algn="l" rtl="0">
              <a:lnSpc>
                <a:spcPct val="90000"/>
              </a:lnSpc>
              <a:spcBef>
                <a:spcPts val="400"/>
              </a:spcBef>
              <a:spcAft>
                <a:spcPts val="0"/>
              </a:spcAft>
              <a:buClr>
                <a:schemeClr val="dk1"/>
              </a:buClr>
              <a:buSzPts val="1500"/>
              <a:buChar char="•"/>
              <a:defRPr sz="1500"/>
            </a:lvl7pPr>
            <a:lvl8pPr marL="3657600" lvl="7" indent="-323850" algn="l" rtl="0">
              <a:lnSpc>
                <a:spcPct val="90000"/>
              </a:lnSpc>
              <a:spcBef>
                <a:spcPts val="400"/>
              </a:spcBef>
              <a:spcAft>
                <a:spcPts val="0"/>
              </a:spcAft>
              <a:buClr>
                <a:schemeClr val="dk1"/>
              </a:buClr>
              <a:buSzPts val="1500"/>
              <a:buChar char="•"/>
              <a:defRPr sz="1500"/>
            </a:lvl8pPr>
            <a:lvl9pPr marL="4114800" lvl="8" indent="-323850" algn="l" rtl="0">
              <a:lnSpc>
                <a:spcPct val="90000"/>
              </a:lnSpc>
              <a:spcBef>
                <a:spcPts val="400"/>
              </a:spcBef>
              <a:spcAft>
                <a:spcPts val="0"/>
              </a:spcAft>
              <a:buClr>
                <a:schemeClr val="dk1"/>
              </a:buClr>
              <a:buSzPts val="1500"/>
              <a:buChar char="•"/>
              <a:defRPr sz="1500"/>
            </a:lvl9pPr>
          </a:lstStyle>
          <a:p>
            <a:endParaRPr/>
          </a:p>
        </p:txBody>
      </p:sp>
      <p:sp>
        <p:nvSpPr>
          <p:cNvPr id="102" name="Google Shape;102;p21"/>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103" name="Google Shape;103;p2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4" name="Google Shape;104;p2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5" name="Google Shape;105;p2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Play"/>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8" name="Google Shape;108;p22"/>
          <p:cNvSpPr>
            <a:spLocks noGrp="1"/>
          </p:cNvSpPr>
          <p:nvPr>
            <p:ph type="pic" idx="2"/>
          </p:nvPr>
        </p:nvSpPr>
        <p:spPr>
          <a:xfrm>
            <a:off x="3887391" y="740569"/>
            <a:ext cx="4629300" cy="3655200"/>
          </a:xfrm>
          <a:prstGeom prst="rect">
            <a:avLst/>
          </a:prstGeom>
          <a:noFill/>
          <a:ln>
            <a:noFill/>
          </a:ln>
        </p:spPr>
      </p:sp>
      <p:sp>
        <p:nvSpPr>
          <p:cNvPr id="109" name="Google Shape;109;p22"/>
          <p:cNvSpPr txBox="1">
            <a:spLocks noGrp="1"/>
          </p:cNvSpPr>
          <p:nvPr>
            <p:ph type="body" idx="1"/>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110" name="Google Shape;110;p2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11" name="Google Shape;111;p2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12" name="Google Shape;112;p2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15" name="Google Shape;115;p23"/>
          <p:cNvSpPr txBox="1">
            <a:spLocks noGrp="1"/>
          </p:cNvSpPr>
          <p:nvPr>
            <p:ph type="body" idx="1"/>
          </p:nvPr>
        </p:nvSpPr>
        <p:spPr>
          <a:xfrm rot="5400000">
            <a:off x="2940300" y="-942431"/>
            <a:ext cx="3263400" cy="78867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16" name="Google Shape;116;p2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17" name="Google Shape;117;p2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18" name="Google Shape;118;p2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21" name="Google Shape;121;p24"/>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22" name="Google Shape;122;p2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23" name="Google Shape;123;p2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24" name="Google Shape;124;p2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Play"/>
              <a:buNone/>
              <a:defRPr sz="3300" b="0" i="0" u="none" strike="noStrike" cap="none">
                <a:solidFill>
                  <a:schemeClr val="dk1"/>
                </a:solidFill>
                <a:latin typeface="Play"/>
                <a:ea typeface="Play"/>
                <a:cs typeface="Play"/>
                <a:sym typeface="Pl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757575"/>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757575"/>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757575"/>
                </a:solidFill>
                <a:latin typeface="Arial"/>
                <a:ea typeface="Arial"/>
                <a:cs typeface="Arial"/>
                <a:sym typeface="Arial"/>
              </a:defRPr>
            </a:lvl1pPr>
            <a:lvl2pPr marL="0" marR="0" lvl="1" indent="0" algn="r" rtl="0">
              <a:spcBef>
                <a:spcPts val="0"/>
              </a:spcBef>
              <a:buNone/>
              <a:defRPr sz="900" b="0" i="0" u="none" strike="noStrike" cap="none">
                <a:solidFill>
                  <a:srgbClr val="757575"/>
                </a:solidFill>
                <a:latin typeface="Arial"/>
                <a:ea typeface="Arial"/>
                <a:cs typeface="Arial"/>
                <a:sym typeface="Arial"/>
              </a:defRPr>
            </a:lvl2pPr>
            <a:lvl3pPr marL="0" marR="0" lvl="2" indent="0" algn="r" rtl="0">
              <a:spcBef>
                <a:spcPts val="0"/>
              </a:spcBef>
              <a:buNone/>
              <a:defRPr sz="900" b="0" i="0" u="none" strike="noStrike" cap="none">
                <a:solidFill>
                  <a:srgbClr val="757575"/>
                </a:solidFill>
                <a:latin typeface="Arial"/>
                <a:ea typeface="Arial"/>
                <a:cs typeface="Arial"/>
                <a:sym typeface="Arial"/>
              </a:defRPr>
            </a:lvl3pPr>
            <a:lvl4pPr marL="0" marR="0" lvl="3" indent="0" algn="r" rtl="0">
              <a:spcBef>
                <a:spcPts val="0"/>
              </a:spcBef>
              <a:buNone/>
              <a:defRPr sz="900" b="0" i="0" u="none" strike="noStrike" cap="none">
                <a:solidFill>
                  <a:srgbClr val="757575"/>
                </a:solidFill>
                <a:latin typeface="Arial"/>
                <a:ea typeface="Arial"/>
                <a:cs typeface="Arial"/>
                <a:sym typeface="Arial"/>
              </a:defRPr>
            </a:lvl4pPr>
            <a:lvl5pPr marL="0" marR="0" lvl="4" indent="0" algn="r" rtl="0">
              <a:spcBef>
                <a:spcPts val="0"/>
              </a:spcBef>
              <a:buNone/>
              <a:defRPr sz="900" b="0" i="0" u="none" strike="noStrike" cap="none">
                <a:solidFill>
                  <a:srgbClr val="757575"/>
                </a:solidFill>
                <a:latin typeface="Arial"/>
                <a:ea typeface="Arial"/>
                <a:cs typeface="Arial"/>
                <a:sym typeface="Arial"/>
              </a:defRPr>
            </a:lvl5pPr>
            <a:lvl6pPr marL="0" marR="0" lvl="5" indent="0" algn="r" rtl="0">
              <a:spcBef>
                <a:spcPts val="0"/>
              </a:spcBef>
              <a:buNone/>
              <a:defRPr sz="900" b="0" i="0" u="none" strike="noStrike" cap="none">
                <a:solidFill>
                  <a:srgbClr val="757575"/>
                </a:solidFill>
                <a:latin typeface="Arial"/>
                <a:ea typeface="Arial"/>
                <a:cs typeface="Arial"/>
                <a:sym typeface="Arial"/>
              </a:defRPr>
            </a:lvl6pPr>
            <a:lvl7pPr marL="0" marR="0" lvl="6" indent="0" algn="r" rtl="0">
              <a:spcBef>
                <a:spcPts val="0"/>
              </a:spcBef>
              <a:buNone/>
              <a:defRPr sz="900" b="0" i="0" u="none" strike="noStrike" cap="none">
                <a:solidFill>
                  <a:srgbClr val="757575"/>
                </a:solidFill>
                <a:latin typeface="Arial"/>
                <a:ea typeface="Arial"/>
                <a:cs typeface="Arial"/>
                <a:sym typeface="Arial"/>
              </a:defRPr>
            </a:lvl7pPr>
            <a:lvl8pPr marL="0" marR="0" lvl="7" indent="0" algn="r" rtl="0">
              <a:spcBef>
                <a:spcPts val="0"/>
              </a:spcBef>
              <a:buNone/>
              <a:defRPr sz="900" b="0" i="0" u="none" strike="noStrike" cap="none">
                <a:solidFill>
                  <a:srgbClr val="757575"/>
                </a:solidFill>
                <a:latin typeface="Arial"/>
                <a:ea typeface="Arial"/>
                <a:cs typeface="Arial"/>
                <a:sym typeface="Arial"/>
              </a:defRPr>
            </a:lvl8pPr>
            <a:lvl9pPr marL="0" marR="0" lvl="8" indent="0" algn="r" rtl="0">
              <a:spcBef>
                <a:spcPts val="0"/>
              </a:spcBef>
              <a:buNone/>
              <a:defRPr sz="9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ideo" Target="https://player.vimeo.com/video/993038846?app_id=122963" TargetMode="External"/><Relationship Id="rId6" Type="http://schemas.openxmlformats.org/officeDocument/2006/relationships/image" Target="../media/image6.jpeg"/><Relationship Id="rId5" Type="http://schemas.openxmlformats.org/officeDocument/2006/relationships/hyperlink" Target="https://www.nsf.gov/awardsearch/advancedSearch.jsp" TargetMode="Externa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8"/>
        <p:cNvGrpSpPr/>
        <p:nvPr/>
      </p:nvGrpSpPr>
      <p:grpSpPr>
        <a:xfrm>
          <a:off x="0" y="0"/>
          <a:ext cx="0" cy="0"/>
          <a:chOff x="0" y="0"/>
          <a:chExt cx="0" cy="0"/>
        </a:xfrm>
      </p:grpSpPr>
      <p:sp>
        <p:nvSpPr>
          <p:cNvPr id="129" name="Google Shape;129;p25"/>
          <p:cNvSpPr txBox="1"/>
          <p:nvPr/>
        </p:nvSpPr>
        <p:spPr>
          <a:xfrm>
            <a:off x="761250" y="1308975"/>
            <a:ext cx="7621500" cy="1538700"/>
          </a:xfrm>
          <a:prstGeom prst="rect">
            <a:avLst/>
          </a:prstGeom>
          <a:noFill/>
          <a:ln>
            <a:noFill/>
          </a:ln>
        </p:spPr>
        <p:txBody>
          <a:bodyPr spcFirstLastPara="1" wrap="square" lIns="91425" tIns="91425" rIns="91425" bIns="91425" anchor="ctr" anchorCtr="0">
            <a:noAutofit/>
          </a:bodyPr>
          <a:lstStyle/>
          <a:p>
            <a:pPr marL="0" lvl="0" indent="0" algn="ctr" rtl="0">
              <a:spcBef>
                <a:spcPts val="900"/>
              </a:spcBef>
              <a:spcAft>
                <a:spcPts val="0"/>
              </a:spcAft>
              <a:buNone/>
            </a:pPr>
            <a:r>
              <a:rPr lang="en" sz="4600">
                <a:solidFill>
                  <a:schemeClr val="lt1"/>
                </a:solidFill>
                <a:latin typeface="Press Start 2P"/>
                <a:ea typeface="Press Start 2P"/>
                <a:cs typeface="Press Start 2P"/>
                <a:sym typeface="Press Start 2P"/>
              </a:rPr>
              <a:t>We’ll Resume at 4PM</a:t>
            </a:r>
            <a:endParaRPr sz="3600" b="1">
              <a:solidFill>
                <a:schemeClr val="lt1"/>
              </a:solidFill>
              <a:latin typeface="Aptos"/>
              <a:ea typeface="Aptos"/>
              <a:cs typeface="Aptos"/>
              <a:sym typeface="Aptos"/>
            </a:endParaRPr>
          </a:p>
        </p:txBody>
      </p:sp>
      <p:pic>
        <p:nvPicPr>
          <p:cNvPr id="130" name="Google Shape;130;p25"/>
          <p:cNvPicPr preferRelativeResize="0"/>
          <p:nvPr/>
        </p:nvPicPr>
        <p:blipFill>
          <a:blip r:embed="rId3">
            <a:alphaModFix/>
          </a:blip>
          <a:stretch>
            <a:fillRect/>
          </a:stretch>
        </p:blipFill>
        <p:spPr>
          <a:xfrm>
            <a:off x="1898764" y="3402679"/>
            <a:ext cx="5346473" cy="767500"/>
          </a:xfrm>
          <a:prstGeom prst="rect">
            <a:avLst/>
          </a:prstGeom>
          <a:noFill/>
          <a:ln>
            <a:noFill/>
          </a:ln>
        </p:spPr>
      </p:pic>
      <p:pic>
        <p:nvPicPr>
          <p:cNvPr id="131" name="Google Shape;131;p25" descr="A black robot with a clear glass top and a clear glass dome&#10;&#10;Description automatically generated with medium confidence"/>
          <p:cNvPicPr preferRelativeResize="0"/>
          <p:nvPr/>
        </p:nvPicPr>
        <p:blipFill rotWithShape="1">
          <a:blip r:embed="rId4">
            <a:alphaModFix/>
          </a:blip>
          <a:srcRect r="54264"/>
          <a:stretch/>
        </p:blipFill>
        <p:spPr>
          <a:xfrm>
            <a:off x="7898299" y="1896668"/>
            <a:ext cx="1245709" cy="324683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35"/>
        <p:cNvGrpSpPr/>
        <p:nvPr/>
      </p:nvGrpSpPr>
      <p:grpSpPr>
        <a:xfrm>
          <a:off x="0" y="0"/>
          <a:ext cx="0" cy="0"/>
          <a:chOff x="0" y="0"/>
          <a:chExt cx="0" cy="0"/>
        </a:xfrm>
      </p:grpSpPr>
      <p:pic>
        <p:nvPicPr>
          <p:cNvPr id="136" name="Google Shape;136;p26"/>
          <p:cNvPicPr preferRelativeResize="0"/>
          <p:nvPr/>
        </p:nvPicPr>
        <p:blipFill>
          <a:blip r:embed="rId3">
            <a:alphaModFix/>
          </a:blip>
          <a:stretch>
            <a:fillRect/>
          </a:stretch>
        </p:blipFill>
        <p:spPr>
          <a:xfrm>
            <a:off x="0" y="0"/>
            <a:ext cx="9144003" cy="5143490"/>
          </a:xfrm>
          <a:prstGeom prst="rect">
            <a:avLst/>
          </a:prstGeom>
          <a:noFill/>
          <a:ln>
            <a:noFill/>
          </a:ln>
        </p:spPr>
      </p:pic>
      <p:sp>
        <p:nvSpPr>
          <p:cNvPr id="137" name="Google Shape;137;p26"/>
          <p:cNvSpPr txBox="1"/>
          <p:nvPr/>
        </p:nvSpPr>
        <p:spPr>
          <a:xfrm rot="337">
            <a:off x="644420" y="1497225"/>
            <a:ext cx="6118500" cy="2258700"/>
          </a:xfrm>
          <a:prstGeom prst="rect">
            <a:avLst/>
          </a:prstGeom>
          <a:noFill/>
          <a:ln>
            <a:noFill/>
          </a:ln>
          <a:effectLst>
            <a:outerShdw dist="57150" dir="2160000" algn="bl" rotWithShape="0">
              <a:srgbClr val="000000"/>
            </a:outerShdw>
          </a:effectLst>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sz="5800" dirty="0">
                <a:solidFill>
                  <a:schemeClr val="lt1"/>
                </a:solidFill>
                <a:latin typeface="Press Start 2P"/>
                <a:ea typeface="Press Start 2P"/>
                <a:cs typeface="Press Start 2P"/>
                <a:sym typeface="Press Start 2P"/>
              </a:rPr>
              <a:t>People’s</a:t>
            </a:r>
            <a:endParaRPr sz="5800" dirty="0">
              <a:solidFill>
                <a:schemeClr val="lt1"/>
              </a:solidFill>
              <a:latin typeface="Press Start 2P"/>
              <a:ea typeface="Press Start 2P"/>
              <a:cs typeface="Press Start 2P"/>
              <a:sym typeface="Press Start 2P"/>
            </a:endParaRPr>
          </a:p>
          <a:p>
            <a:pPr marL="0" lvl="0" indent="0" algn="l" rtl="0">
              <a:lnSpc>
                <a:spcPct val="150000"/>
              </a:lnSpc>
              <a:spcBef>
                <a:spcPts val="0"/>
              </a:spcBef>
              <a:spcAft>
                <a:spcPts val="0"/>
              </a:spcAft>
              <a:buNone/>
            </a:pPr>
            <a:r>
              <a:rPr lang="en" sz="5800" dirty="0">
                <a:solidFill>
                  <a:schemeClr val="lt1"/>
                </a:solidFill>
                <a:latin typeface="Press Start 2P"/>
                <a:ea typeface="Press Start 2P"/>
                <a:cs typeface="Press Start 2P"/>
                <a:sym typeface="Press Start 2P"/>
              </a:rPr>
              <a:t>Choice</a:t>
            </a:r>
            <a:endParaRPr sz="9700" dirty="0">
              <a:solidFill>
                <a:schemeClr val="lt1"/>
              </a:solidFill>
              <a:latin typeface="Comfortaa"/>
              <a:ea typeface="Comfortaa"/>
              <a:cs typeface="Comfortaa"/>
              <a:sym typeface="Comfortaa"/>
            </a:endParaRPr>
          </a:p>
        </p:txBody>
      </p:sp>
      <p:pic>
        <p:nvPicPr>
          <p:cNvPr id="138" name="Google Shape;138;p26"/>
          <p:cNvPicPr preferRelativeResize="0"/>
          <p:nvPr/>
        </p:nvPicPr>
        <p:blipFill>
          <a:blip r:embed="rId4">
            <a:alphaModFix/>
          </a:blip>
          <a:stretch>
            <a:fillRect/>
          </a:stretch>
        </p:blipFill>
        <p:spPr>
          <a:xfrm>
            <a:off x="5107339" y="0"/>
            <a:ext cx="4088423"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6A06D-D520-DA62-705D-852CA96C3914}"/>
              </a:ext>
            </a:extLst>
          </p:cNvPr>
          <p:cNvSpPr>
            <a:spLocks noGrp="1"/>
          </p:cNvSpPr>
          <p:nvPr>
            <p:ph type="title"/>
          </p:nvPr>
        </p:nvSpPr>
        <p:spPr>
          <a:xfrm>
            <a:off x="311700" y="-42833"/>
            <a:ext cx="8520600" cy="841800"/>
          </a:xfrm>
        </p:spPr>
        <p:txBody>
          <a:bodyPr/>
          <a:lstStyle/>
          <a:p>
            <a:pPr algn="l"/>
            <a:r>
              <a:rPr lang="en-US" dirty="0"/>
              <a:t>17</a:t>
            </a:r>
          </a:p>
        </p:txBody>
      </p:sp>
      <p:sp>
        <p:nvSpPr>
          <p:cNvPr id="3" name="TextBox 2">
            <a:extLst>
              <a:ext uri="{FF2B5EF4-FFF2-40B4-BE49-F238E27FC236}">
                <a16:creationId xmlns:a16="http://schemas.microsoft.com/office/drawing/2014/main" id="{D0429F6E-43E0-0555-BEAA-E42D47050B46}"/>
              </a:ext>
            </a:extLst>
          </p:cNvPr>
          <p:cNvSpPr txBox="1"/>
          <p:nvPr/>
        </p:nvSpPr>
        <p:spPr>
          <a:xfrm>
            <a:off x="346869" y="712128"/>
            <a:ext cx="4009293" cy="307777"/>
          </a:xfrm>
          <a:prstGeom prst="rect">
            <a:avLst/>
          </a:prstGeom>
          <a:noFill/>
        </p:spPr>
        <p:txBody>
          <a:bodyPr wrap="square" rtlCol="0">
            <a:spAutoFit/>
          </a:bodyPr>
          <a:lstStyle/>
          <a:p>
            <a:r>
              <a:rPr lang="en-US" dirty="0"/>
              <a:t>NSF.gov/</a:t>
            </a:r>
            <a:r>
              <a:rPr lang="en-US" dirty="0" err="1"/>
              <a:t>SearchAwards</a:t>
            </a:r>
            <a:endParaRPr lang="en-US" dirty="0"/>
          </a:p>
        </p:txBody>
      </p:sp>
      <p:cxnSp>
        <p:nvCxnSpPr>
          <p:cNvPr id="5" name="Straight Connector 4">
            <a:extLst>
              <a:ext uri="{FF2B5EF4-FFF2-40B4-BE49-F238E27FC236}">
                <a16:creationId xmlns:a16="http://schemas.microsoft.com/office/drawing/2014/main" id="{06A49B90-2D0D-54A9-D5BF-34D7D3E30093}"/>
              </a:ext>
            </a:extLst>
          </p:cNvPr>
          <p:cNvCxnSpPr>
            <a:cxnSpLocks/>
          </p:cNvCxnSpPr>
          <p:nvPr/>
        </p:nvCxnSpPr>
        <p:spPr>
          <a:xfrm>
            <a:off x="311700" y="1107832"/>
            <a:ext cx="8520600" cy="0"/>
          </a:xfrm>
          <a:prstGeom prst="line">
            <a:avLst/>
          </a:prstGeom>
          <a:ln w="28575"/>
        </p:spPr>
        <p:style>
          <a:lnRef idx="1">
            <a:schemeClr val="dk1"/>
          </a:lnRef>
          <a:fillRef idx="0">
            <a:schemeClr val="dk1"/>
          </a:fillRef>
          <a:effectRef idx="0">
            <a:schemeClr val="dk1"/>
          </a:effectRef>
          <a:fontRef idx="minor">
            <a:schemeClr val="tx1"/>
          </a:fontRef>
        </p:style>
      </p:cxnSp>
      <p:pic>
        <p:nvPicPr>
          <p:cNvPr id="7" name="Picture 6" descr="A black and white logo&#10;&#10;Description automatically generated">
            <a:extLst>
              <a:ext uri="{FF2B5EF4-FFF2-40B4-BE49-F238E27FC236}">
                <a16:creationId xmlns:a16="http://schemas.microsoft.com/office/drawing/2014/main" id="{FA1034D8-8A10-C773-7D5C-1CA0AF3F7648}"/>
              </a:ext>
            </a:extLst>
          </p:cNvPr>
          <p:cNvPicPr>
            <a:picLocks noChangeAspect="1"/>
          </p:cNvPicPr>
          <p:nvPr/>
        </p:nvPicPr>
        <p:blipFill>
          <a:blip r:embed="rId4"/>
          <a:stretch>
            <a:fillRect/>
          </a:stretch>
        </p:blipFill>
        <p:spPr>
          <a:xfrm>
            <a:off x="176627" y="1238912"/>
            <a:ext cx="1322659" cy="743996"/>
          </a:xfrm>
          <a:prstGeom prst="rect">
            <a:avLst/>
          </a:prstGeom>
        </p:spPr>
      </p:pic>
      <p:sp>
        <p:nvSpPr>
          <p:cNvPr id="14" name="TextBox 13">
            <a:extLst>
              <a:ext uri="{FF2B5EF4-FFF2-40B4-BE49-F238E27FC236}">
                <a16:creationId xmlns:a16="http://schemas.microsoft.com/office/drawing/2014/main" id="{F588912A-EA57-38E8-0CF9-E49AAF29FDD2}"/>
              </a:ext>
            </a:extLst>
          </p:cNvPr>
          <p:cNvSpPr txBox="1"/>
          <p:nvPr/>
        </p:nvSpPr>
        <p:spPr>
          <a:xfrm>
            <a:off x="1975079" y="1331233"/>
            <a:ext cx="6686600" cy="738664"/>
          </a:xfrm>
          <a:prstGeom prst="rect">
            <a:avLst/>
          </a:prstGeom>
          <a:noFill/>
        </p:spPr>
        <p:txBody>
          <a:bodyPr wrap="square" rtlCol="0">
            <a:spAutoFit/>
          </a:bodyPr>
          <a:lstStyle/>
          <a:p>
            <a:r>
              <a:rPr lang="en-US" dirty="0"/>
              <a:t>Our challenge was enhancing the AI readability of NSF.gov/</a:t>
            </a:r>
            <a:r>
              <a:rPr lang="en-US" dirty="0" err="1"/>
              <a:t>AwardSearch</a:t>
            </a:r>
            <a:r>
              <a:rPr lang="en-US" dirty="0"/>
              <a:t> to improve data transparency, support research and innovation, and enhance user experience in the process.</a:t>
            </a:r>
          </a:p>
        </p:txBody>
      </p:sp>
      <p:sp>
        <p:nvSpPr>
          <p:cNvPr id="15" name="TextBox 14">
            <a:extLst>
              <a:ext uri="{FF2B5EF4-FFF2-40B4-BE49-F238E27FC236}">
                <a16:creationId xmlns:a16="http://schemas.microsoft.com/office/drawing/2014/main" id="{37404E6B-712B-4E28-2709-87BB3A38BD82}"/>
              </a:ext>
            </a:extLst>
          </p:cNvPr>
          <p:cNvSpPr txBox="1"/>
          <p:nvPr/>
        </p:nvSpPr>
        <p:spPr>
          <a:xfrm>
            <a:off x="3328086" y="2162219"/>
            <a:ext cx="5504214" cy="1384995"/>
          </a:xfrm>
          <a:prstGeom prst="rect">
            <a:avLst/>
          </a:prstGeom>
          <a:noFill/>
        </p:spPr>
        <p:txBody>
          <a:bodyPr wrap="square" rtlCol="0">
            <a:spAutoFit/>
          </a:bodyPr>
          <a:lstStyle/>
          <a:p>
            <a:r>
              <a:rPr lang="en-US" dirty="0"/>
              <a:t>One problem was that common AI GPT tools would not parse the traditional filetype: .xml </a:t>
            </a:r>
            <a:r>
              <a:rPr lang="en-US" i="1" dirty="0"/>
              <a:t>in real-time</a:t>
            </a:r>
            <a:r>
              <a:rPr lang="en-US" dirty="0"/>
              <a:t> so users were being routed to the Advanced Search feature (</a:t>
            </a:r>
            <a:r>
              <a:rPr lang="en-US" dirty="0">
                <a:hlinkClick r:id="rId5"/>
              </a:rPr>
              <a:t>https://www.nsf.gov/awardsearch/advancedSearch.jsp</a:t>
            </a:r>
            <a:r>
              <a:rPr lang="en-US" dirty="0"/>
              <a:t>) for further queries. This was not as efficient for many modern users and provided options not relevant to all user personas.</a:t>
            </a:r>
          </a:p>
        </p:txBody>
      </p:sp>
      <p:sp>
        <p:nvSpPr>
          <p:cNvPr id="16" name="TextBox 15">
            <a:extLst>
              <a:ext uri="{FF2B5EF4-FFF2-40B4-BE49-F238E27FC236}">
                <a16:creationId xmlns:a16="http://schemas.microsoft.com/office/drawing/2014/main" id="{6A75CEB3-081B-A1FE-9FB5-592C295D196E}"/>
              </a:ext>
            </a:extLst>
          </p:cNvPr>
          <p:cNvSpPr txBox="1"/>
          <p:nvPr/>
        </p:nvSpPr>
        <p:spPr>
          <a:xfrm>
            <a:off x="346869" y="3904589"/>
            <a:ext cx="8445337" cy="1169551"/>
          </a:xfrm>
          <a:prstGeom prst="rect">
            <a:avLst/>
          </a:prstGeom>
          <a:noFill/>
        </p:spPr>
        <p:txBody>
          <a:bodyPr wrap="square" rtlCol="0">
            <a:spAutoFit/>
          </a:bodyPr>
          <a:lstStyle/>
          <a:p>
            <a:r>
              <a:rPr lang="en-US" dirty="0"/>
              <a:t>Our solution was to create a ChatGPT custom GPT, leverage a Standard GPT endpoint, and test on multiple user personas to develop greater personalization. This custom GPT can be used as an API improving both AI readability and customer engagement through specific user queries and natural communication. Our API can also be integrated via marketplace for use in chatbots, </a:t>
            </a:r>
            <a:r>
              <a:rPr lang="en-US" dirty="0" err="1"/>
              <a:t>etc</a:t>
            </a:r>
            <a:r>
              <a:rPr lang="en-US" dirty="0"/>
              <a:t> on </a:t>
            </a:r>
            <a:r>
              <a:rPr lang="en-US" dirty="0" err="1"/>
              <a:t>NSF.gov’s</a:t>
            </a:r>
            <a:r>
              <a:rPr lang="en-US" dirty="0"/>
              <a:t> Awards Search site. </a:t>
            </a:r>
          </a:p>
        </p:txBody>
      </p:sp>
      <p:pic>
        <p:nvPicPr>
          <p:cNvPr id="17" name="Online Media 16" title="Seventeen">
            <a:hlinkClick r:id="" action="ppaction://media"/>
            <a:extLst>
              <a:ext uri="{FF2B5EF4-FFF2-40B4-BE49-F238E27FC236}">
                <a16:creationId xmlns:a16="http://schemas.microsoft.com/office/drawing/2014/main" id="{CE579A79-5D4D-0BBE-8433-2D35A3B5AA0E}"/>
              </a:ext>
            </a:extLst>
          </p:cNvPr>
          <p:cNvPicPr>
            <a:picLocks noRot="1" noChangeAspect="1"/>
          </p:cNvPicPr>
          <p:nvPr>
            <a:videoFile r:link="rId1"/>
          </p:nvPr>
        </p:nvPicPr>
        <p:blipFill>
          <a:blip r:embed="rId6"/>
          <a:stretch>
            <a:fillRect/>
          </a:stretch>
        </p:blipFill>
        <p:spPr>
          <a:xfrm>
            <a:off x="286436" y="2099056"/>
            <a:ext cx="3041650" cy="1713606"/>
          </a:xfrm>
          <a:prstGeom prst="rect">
            <a:avLst/>
          </a:prstGeom>
        </p:spPr>
      </p:pic>
    </p:spTree>
    <p:extLst>
      <p:ext uri="{BB962C8B-B14F-4D97-AF65-F5344CB8AC3E}">
        <p14:creationId xmlns:p14="http://schemas.microsoft.com/office/powerpoint/2010/main" val="3891256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7"/>
                </p:tgtEl>
              </p:cMediaNode>
            </p:vide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8"/>
        <p:cNvGrpSpPr/>
        <p:nvPr/>
      </p:nvGrpSpPr>
      <p:grpSpPr>
        <a:xfrm>
          <a:off x="0" y="0"/>
          <a:ext cx="0" cy="0"/>
          <a:chOff x="0" y="0"/>
          <a:chExt cx="0" cy="0"/>
        </a:xfrm>
      </p:grpSpPr>
      <p:pic>
        <p:nvPicPr>
          <p:cNvPr id="130" name="Google Shape;130;p25"/>
          <p:cNvPicPr preferRelativeResize="0"/>
          <p:nvPr/>
        </p:nvPicPr>
        <p:blipFill>
          <a:blip r:embed="rId3">
            <a:alphaModFix/>
          </a:blip>
          <a:stretch>
            <a:fillRect/>
          </a:stretch>
        </p:blipFill>
        <p:spPr>
          <a:xfrm>
            <a:off x="1898764" y="2188000"/>
            <a:ext cx="5346473" cy="767500"/>
          </a:xfrm>
          <a:prstGeom prst="rect">
            <a:avLst/>
          </a:prstGeom>
          <a:noFill/>
          <a:ln>
            <a:noFill/>
          </a:ln>
        </p:spPr>
      </p:pic>
      <p:pic>
        <p:nvPicPr>
          <p:cNvPr id="131" name="Google Shape;131;p25" descr="A black robot with a clear glass top and a clear glass dome&#10;&#10;Description automatically generated with medium confidence"/>
          <p:cNvPicPr preferRelativeResize="0"/>
          <p:nvPr/>
        </p:nvPicPr>
        <p:blipFill rotWithShape="1">
          <a:blip r:embed="rId4">
            <a:alphaModFix/>
          </a:blip>
          <a:srcRect r="54264"/>
          <a:stretch/>
        </p:blipFill>
        <p:spPr>
          <a:xfrm>
            <a:off x="7898299" y="1896668"/>
            <a:ext cx="1245709" cy="3246831"/>
          </a:xfrm>
          <a:prstGeom prst="rect">
            <a:avLst/>
          </a:prstGeom>
          <a:noFill/>
          <a:ln>
            <a:noFill/>
          </a:ln>
        </p:spPr>
      </p:pic>
    </p:spTree>
    <p:extLst>
      <p:ext uri="{BB962C8B-B14F-4D97-AF65-F5344CB8AC3E}">
        <p14:creationId xmlns:p14="http://schemas.microsoft.com/office/powerpoint/2010/main" val="212351285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TotalTime>
  <Words>183</Words>
  <Application>Microsoft Office PowerPoint</Application>
  <PresentationFormat>On-screen Show (16:9)</PresentationFormat>
  <Paragraphs>8</Paragraphs>
  <Slides>4</Slides>
  <Notes>4</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vt:i4>
      </vt:variant>
    </vt:vector>
  </HeadingPairs>
  <TitlesOfParts>
    <vt:vector size="11" baseType="lpstr">
      <vt:lpstr>Comfortaa</vt:lpstr>
      <vt:lpstr>Aptos</vt:lpstr>
      <vt:lpstr>Play</vt:lpstr>
      <vt:lpstr>Press Start 2P</vt:lpstr>
      <vt:lpstr>Arial</vt:lpstr>
      <vt:lpstr>Simple Light</vt:lpstr>
      <vt:lpstr>Office Theme</vt:lpstr>
      <vt:lpstr>PowerPoint Presentation</vt:lpstr>
      <vt:lpstr>PowerPoint Presentation</vt:lpstr>
      <vt:lpstr>17</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Lisa Stanley</dc:creator>
  <cp:lastModifiedBy>toutbien@protonmail.com</cp:lastModifiedBy>
  <cp:revision>4</cp:revision>
  <dcterms:modified xsi:type="dcterms:W3CDTF">2024-07-31T18:29:39Z</dcterms:modified>
</cp:coreProperties>
</file>